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415" r:id="rId3"/>
    <p:sldId id="263" r:id="rId4"/>
    <p:sldId id="297" r:id="rId5"/>
    <p:sldId id="508" r:id="rId6"/>
    <p:sldId id="298" r:id="rId7"/>
    <p:sldId id="511" r:id="rId8"/>
    <p:sldId id="495" r:id="rId9"/>
    <p:sldId id="509" r:id="rId10"/>
    <p:sldId id="299" r:id="rId11"/>
    <p:sldId id="304" r:id="rId12"/>
    <p:sldId id="504" r:id="rId13"/>
    <p:sldId id="505" r:id="rId14"/>
    <p:sldId id="506" r:id="rId15"/>
    <p:sldId id="507" r:id="rId16"/>
    <p:sldId id="514" r:id="rId17"/>
    <p:sldId id="513" r:id="rId18"/>
    <p:sldId id="515" r:id="rId19"/>
    <p:sldId id="512" r:id="rId20"/>
    <p:sldId id="305" r:id="rId21"/>
  </p:sldIdLst>
  <p:sldSz cx="9144000" cy="5715000" type="screen16x1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2A5E77"/>
    <a:srgbClr val="E6F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3" autoAdjust="0"/>
    <p:restoredTop sz="99268" autoAdjust="0"/>
  </p:normalViewPr>
  <p:slideViewPr>
    <p:cSldViewPr>
      <p:cViewPr varScale="1">
        <p:scale>
          <a:sx n="83" d="100"/>
          <a:sy n="83" d="100"/>
        </p:scale>
        <p:origin x="-1170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6E4E5-EAD9-434F-8497-F9B6CEF2C5B8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62926-1111-4F65-82C8-4499AFED94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015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124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471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07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94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526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95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960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12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084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76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419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416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11444" t="11284" r="18905" b="8962"/>
          <a:stretch/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11 Grupo"/>
          <p:cNvGrpSpPr/>
          <p:nvPr/>
        </p:nvGrpSpPr>
        <p:grpSpPr>
          <a:xfrm>
            <a:off x="323528" y="288793"/>
            <a:ext cx="2736304" cy="2640715"/>
            <a:chOff x="323528" y="154838"/>
            <a:chExt cx="2736304" cy="2640715"/>
          </a:xfrm>
          <a:effectLst/>
        </p:grpSpPr>
        <p:sp>
          <p:nvSpPr>
            <p:cNvPr id="5" name="Rectangle 1"/>
            <p:cNvSpPr>
              <a:spLocks/>
            </p:cNvSpPr>
            <p:nvPr/>
          </p:nvSpPr>
          <p:spPr bwMode="auto">
            <a:xfrm rot="5400000">
              <a:off x="320494" y="157873"/>
              <a:ext cx="2640715" cy="2634646"/>
            </a:xfrm>
            <a:prstGeom prst="parallelogram">
              <a:avLst>
                <a:gd name="adj" fmla="val 9665"/>
              </a:avLst>
            </a:prstGeom>
            <a:solidFill>
              <a:srgbClr val="FF0000">
                <a:alpha val="89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endParaRPr lang="es-ES_tradnl" altLang="es-PE" u="none" dirty="0" smtClean="0">
                <a:cs typeface="Arial" pitchFamily="34" charset="0"/>
              </a:endParaRP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 bwMode="auto">
            <a:xfrm>
              <a:off x="323528" y="563305"/>
              <a:ext cx="2736304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2400" dirty="0" smtClean="0">
                  <a:solidFill>
                    <a:schemeClr val="bg1"/>
                  </a:solidFill>
                  <a:latin typeface="Franklin Gothic Demi Cond" panose="020B0706030402020204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TAREA ACADÉMICA  </a:t>
              </a:r>
              <a:endParaRPr lang="es-ES_tradnl" sz="2400" dirty="0">
                <a:solidFill>
                  <a:schemeClr val="bg1"/>
                </a:solidFill>
                <a:latin typeface="Franklin Gothic Demi Cond" panose="020B0706030402020204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 bwMode="auto">
            <a:xfrm>
              <a:off x="323528" y="913283"/>
              <a:ext cx="2736304" cy="1450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1000" b="1" dirty="0" smtClean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Soluciones Móviles y Cloud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6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1000" b="1" dirty="0" smtClean="0">
                  <a:solidFill>
                    <a:schemeClr val="bg1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Octubre 2014</a:t>
              </a:r>
              <a:endParaRPr lang="es-ES_tradnl" sz="1000" b="1" dirty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</p:txBody>
        </p:sp>
      </p:grpSp>
      <p:pic>
        <p:nvPicPr>
          <p:cNvPr id="1026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9340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enzo\Desktop\A1-18021094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/>
          </p:cNvSpPr>
          <p:nvPr/>
        </p:nvSpPr>
        <p:spPr bwMode="auto">
          <a:xfrm rot="5400000">
            <a:off x="6696235" y="3397559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4" name="Rectangle 1"/>
          <p:cNvSpPr>
            <a:spLocks/>
          </p:cNvSpPr>
          <p:nvPr/>
        </p:nvSpPr>
        <p:spPr bwMode="auto">
          <a:xfrm rot="5400000">
            <a:off x="4608004" y="3181535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5" name="Rectangle 1"/>
          <p:cNvSpPr>
            <a:spLocks/>
          </p:cNvSpPr>
          <p:nvPr/>
        </p:nvSpPr>
        <p:spPr bwMode="auto">
          <a:xfrm rot="5400000">
            <a:off x="2519772" y="2965511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6" name="Rectangle 1"/>
          <p:cNvSpPr>
            <a:spLocks/>
          </p:cNvSpPr>
          <p:nvPr/>
        </p:nvSpPr>
        <p:spPr bwMode="auto">
          <a:xfrm rot="5400000">
            <a:off x="5760130" y="1180709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7" name="Rectangle 1"/>
          <p:cNvSpPr>
            <a:spLocks/>
          </p:cNvSpPr>
          <p:nvPr/>
        </p:nvSpPr>
        <p:spPr bwMode="auto">
          <a:xfrm rot="5400000">
            <a:off x="3599891" y="949287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8" name="Rectangle 1"/>
          <p:cNvSpPr>
            <a:spLocks/>
          </p:cNvSpPr>
          <p:nvPr/>
        </p:nvSpPr>
        <p:spPr bwMode="auto">
          <a:xfrm rot="5400000">
            <a:off x="215517" y="-1138947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323529" y="121196"/>
            <a:ext cx="1872209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bg1"/>
                </a:solidFill>
                <a:latin typeface="Franklin Gothic Demi Cond" panose="020B0706030402020204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bg1"/>
              </a:solidFill>
              <a:latin typeface="Franklin Gothic Demi Cond" panose="020B0706030402020204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868142" y="1435519"/>
            <a:ext cx="1872209" cy="44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Horario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3704171" y="1201316"/>
            <a:ext cx="187594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Login</a:t>
            </a: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de  Usuario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716016" y="3505572"/>
            <a:ext cx="187220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</a:t>
            </a:r>
            <a:r>
              <a:rPr lang="es-ES_tradnl" sz="18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Asistencias</a:t>
            </a:r>
            <a:endParaRPr lang="es-ES_tradnl" sz="18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2627784" y="3251460"/>
            <a:ext cx="187220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Detalle de Horario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6785825" y="3721596"/>
            <a:ext cx="189063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Validar Asistencia del Tutor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3707903" y="1929780"/>
            <a:ext cx="172819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1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5868143" y="2082180"/>
            <a:ext cx="172819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2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2627785" y="3931332"/>
            <a:ext cx="172819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3 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 bwMode="auto">
          <a:xfrm>
            <a:off x="4716017" y="4153596"/>
            <a:ext cx="172819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4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6793169" y="4369668"/>
            <a:ext cx="173927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5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err="1" smtClean="0">
                <a:latin typeface="Telefonica Headline Light" panose="02000506040000020004" pitchFamily="2" charset="0"/>
              </a:rPr>
              <a:t>Login</a:t>
            </a:r>
            <a:r>
              <a:rPr lang="es-PE" sz="1100" dirty="0" smtClean="0">
                <a:latin typeface="Telefonica Headline Light" panose="02000506040000020004" pitchFamily="2" charset="0"/>
              </a:rPr>
              <a:t> de  Usuario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lumnos\Documents\New fold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2" y="1201316"/>
            <a:ext cx="2484274" cy="34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11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Horario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lumnos\Documents\New folder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21690"/>
            <a:ext cx="2432323" cy="34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12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Detalle de Horario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lumnos\Documents\New folder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98" y="1213916"/>
            <a:ext cx="2431326" cy="3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13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Asistencia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umnos\Documents\New folder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37" y="1239391"/>
            <a:ext cx="2403388" cy="34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14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>
                <a:latin typeface="Telefonica Headline Light" panose="02000506040000020004" pitchFamily="2" charset="0"/>
              </a:rPr>
              <a:t>Validar Asistencia del Tutor</a:t>
            </a: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umnos\Documents\New folder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5" y="1252091"/>
            <a:ext cx="2411425" cy="34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15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Renzo\Desktop\Headquarters-Oracle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6448" b="2386"/>
          <a:stretch/>
        </p:blipFill>
        <p:spPr bwMode="auto">
          <a:xfrm>
            <a:off x="457491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b="1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b="1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b="1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b="1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30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33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Conexión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ES_tradnl" sz="1800" dirty="0" err="1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ES_tradnl" sz="1800" dirty="0" err="1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T</a:t>
            </a:r>
            <a:r>
              <a:rPr lang="es-ES_tradnl" sz="1800" dirty="0" err="1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ables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17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051" name="Picture 3" descr="C:\Users\Renzo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29932"/>
            <a:ext cx="2673846" cy="167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t="13237" r="11733" b="46569"/>
          <a:stretch/>
        </p:blipFill>
        <p:spPr bwMode="auto">
          <a:xfrm>
            <a:off x="664731" y="2672904"/>
            <a:ext cx="7971823" cy="205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3 Grupo"/>
          <p:cNvGrpSpPr/>
          <p:nvPr/>
        </p:nvGrpSpPr>
        <p:grpSpPr>
          <a:xfrm>
            <a:off x="664731" y="1190947"/>
            <a:ext cx="3576753" cy="1280940"/>
            <a:chOff x="611560" y="886147"/>
            <a:chExt cx="2448272" cy="876798"/>
          </a:xfrm>
        </p:grpSpPr>
        <p:pic>
          <p:nvPicPr>
            <p:cNvPr id="2050" name="Picture 2" descr="C:\Users\Renzo\Desktop\fusion-tables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886147"/>
              <a:ext cx="876798" cy="87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Renzo\Desktop\presentacin-de-andy-tow-sobre-google-fusion-tables-en-rosario-2012-1-728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54" t="13309" r="13068" b="66691"/>
            <a:stretch/>
          </p:blipFill>
          <p:spPr bwMode="auto">
            <a:xfrm>
              <a:off x="1475656" y="952999"/>
              <a:ext cx="1584176" cy="743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29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Renzo\Desktop\Headquarters-Oracle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6448" b="2386"/>
          <a:stretch/>
        </p:blipFill>
        <p:spPr bwMode="auto">
          <a:xfrm>
            <a:off x="457491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7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b="1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3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 descr="C:\Users\Renzo\Desktop\github_flo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4" b="75944"/>
          <a:stretch/>
        </p:blipFill>
        <p:spPr bwMode="auto">
          <a:xfrm>
            <a:off x="591915" y="1073256"/>
            <a:ext cx="3115988" cy="13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Distribución de Carpetas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err="1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19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1496" r="13724" b="19714"/>
          <a:stretch/>
        </p:blipFill>
        <p:spPr bwMode="auto">
          <a:xfrm>
            <a:off x="3851920" y="1067203"/>
            <a:ext cx="4992780" cy="259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2 Grupo"/>
          <p:cNvGrpSpPr/>
          <p:nvPr/>
        </p:nvGrpSpPr>
        <p:grpSpPr>
          <a:xfrm>
            <a:off x="1006330" y="1418169"/>
            <a:ext cx="2287158" cy="675920"/>
            <a:chOff x="618249" y="1205766"/>
            <a:chExt cx="2287158" cy="675920"/>
          </a:xfrm>
        </p:grpSpPr>
        <p:pic>
          <p:nvPicPr>
            <p:cNvPr id="1027" name="Picture 3" descr="C:\Users\Renzo\Desktop\Octo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249" y="1205766"/>
              <a:ext cx="813137" cy="67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Renzo\Desktop\GitHub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640" y="1251285"/>
              <a:ext cx="1321767" cy="58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C:\Users\Renzo\Desktop\github_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5" y="2457654"/>
            <a:ext cx="3115989" cy="14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39530" r="13829" b="29000"/>
          <a:stretch/>
        </p:blipFill>
        <p:spPr bwMode="auto">
          <a:xfrm>
            <a:off x="3851920" y="3954311"/>
            <a:ext cx="4992780" cy="120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2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30358" y="-22820"/>
            <a:ext cx="9174359" cy="5892900"/>
            <a:chOff x="-30358" y="-22820"/>
            <a:chExt cx="9174359" cy="5892900"/>
          </a:xfrm>
        </p:grpSpPr>
        <p:pic>
          <p:nvPicPr>
            <p:cNvPr id="10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20508" b="16381"/>
            <a:stretch/>
          </p:blipFill>
          <p:spPr bwMode="auto">
            <a:xfrm>
              <a:off x="-30358" y="2929508"/>
              <a:ext cx="5610469" cy="2940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37058"/>
            <a:stretch/>
          </p:blipFill>
          <p:spPr bwMode="auto">
            <a:xfrm>
              <a:off x="4860033" y="2353444"/>
              <a:ext cx="4283968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37058"/>
            <a:stretch/>
          </p:blipFill>
          <p:spPr bwMode="auto">
            <a:xfrm>
              <a:off x="4860033" y="-22820"/>
              <a:ext cx="4283968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20508"/>
            <a:stretch/>
          </p:blipFill>
          <p:spPr bwMode="auto">
            <a:xfrm>
              <a:off x="-30357" y="-12656"/>
              <a:ext cx="5610469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7 CuadroTexto"/>
          <p:cNvSpPr txBox="1"/>
          <p:nvPr/>
        </p:nvSpPr>
        <p:spPr>
          <a:xfrm>
            <a:off x="368959" y="353441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cap="small" dirty="0" smtClean="0">
                <a:solidFill>
                  <a:srgbClr val="FF0000"/>
                </a:solidFill>
                <a:latin typeface="Franklin Gothic Demi Cond" panose="020B0706030402020204" pitchFamily="34" charset="0"/>
                <a:ea typeface="Segoe UI" pitchFamily="34" charset="0"/>
                <a:cs typeface="Segoe UI Light" panose="020B0502040204020203" pitchFamily="34" charset="0"/>
              </a:rPr>
              <a:t>Integrantes</a:t>
            </a:r>
            <a:endParaRPr lang="es-PE" sz="2800" cap="small" dirty="0">
              <a:solidFill>
                <a:srgbClr val="FF0000"/>
              </a:solidFill>
              <a:latin typeface="Franklin Gothic Demi Cond" panose="020B0706030402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570084" y="5188663"/>
            <a:ext cx="250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0FD1167-14B5-4C82-9AD6-52CDD6CDC3D0}" type="slidenum">
              <a:rPr lang="es-PE" sz="1000" smtClean="0">
                <a:solidFill>
                  <a:srgbClr val="FF0000"/>
                </a:solidFill>
                <a:latin typeface="Segoe UI Light" panose="020B0502040204020203" pitchFamily="34" charset="0"/>
              </a:rPr>
              <a:pPr algn="r"/>
              <a:t>2</a:t>
            </a:fld>
            <a:endParaRPr lang="es-PE" sz="1000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3" name="Picture 3" descr="C:\Users\Renzo\Dropbox\Renzo\UPC - Estilo\UP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8" t="79899" r="29208" b="13401"/>
          <a:stretch/>
        </p:blipFill>
        <p:spPr bwMode="auto">
          <a:xfrm>
            <a:off x="-59490" y="3577580"/>
            <a:ext cx="384073" cy="4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8 CuadroTexto"/>
          <p:cNvSpPr txBox="1"/>
          <p:nvPr/>
        </p:nvSpPr>
        <p:spPr>
          <a:xfrm>
            <a:off x="4932040" y="1933976"/>
            <a:ext cx="2304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Renzo Delgado P.</a:t>
            </a:r>
          </a:p>
          <a:p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</a:t>
            </a:r>
            <a:r>
              <a:rPr lang="es-P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201113978</a:t>
            </a: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Erick </a:t>
            </a: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Vizcarra I.</a:t>
            </a:r>
          </a:p>
          <a:p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u201011378</a:t>
            </a: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Enrique Saavedra R.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u201120436</a:t>
            </a:r>
          </a:p>
          <a:p>
            <a:endParaRPr lang="es-P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Fernando </a:t>
            </a:r>
            <a:r>
              <a:rPr lang="es-PE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Conisllia</a:t>
            </a:r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 M.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u201013480</a:t>
            </a:r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Fernando Arteaga P.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MX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u201013480</a:t>
            </a:r>
            <a:endParaRPr lang="es-P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-30357" y="4825899"/>
            <a:ext cx="354940" cy="459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-59490" y="3986287"/>
            <a:ext cx="384073" cy="4592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-30356" y="4366647"/>
            <a:ext cx="354939" cy="459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30357" y="5265395"/>
            <a:ext cx="354940" cy="604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120280" y="270126"/>
            <a:ext cx="734015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PROYECTO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  <a:endParaRPr lang="es-ES_tradnl" sz="20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0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0" y="198118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8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Renzo\Desktop\logaso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 t="199" r="58769"/>
          <a:stretch/>
        </p:blipFill>
        <p:spPr bwMode="auto">
          <a:xfrm>
            <a:off x="-30357" y="0"/>
            <a:ext cx="460235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572000" y="0"/>
            <a:ext cx="4572000" cy="57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9" name="Rectangle 1"/>
          <p:cNvSpPr>
            <a:spLocks/>
          </p:cNvSpPr>
          <p:nvPr/>
        </p:nvSpPr>
        <p:spPr bwMode="auto">
          <a:xfrm>
            <a:off x="4464000" y="0"/>
            <a:ext cx="216000" cy="5715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pic>
        <p:nvPicPr>
          <p:cNvPr id="20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494573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1154697" y="2603116"/>
            <a:ext cx="2232248" cy="50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_tradnl" sz="40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g</a:t>
            </a:r>
            <a:r>
              <a:rPr lang="es-ES_tradnl" sz="40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racias</a:t>
            </a:r>
            <a:endParaRPr lang="es-ES_tradnl" sz="40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6146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03116"/>
            <a:ext cx="2251348" cy="5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umnos\Documents\New folder\patito de hu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27982"/>
            <a:ext cx="736494" cy="81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4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27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enzo\Desktop\gente_conexiones-175086_203x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84" y="1579572"/>
            <a:ext cx="2377432" cy="23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8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755576" y="1057300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-2" y="1057300"/>
            <a:ext cx="666351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4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755576" y="1057300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Implementar aplicativo móvil para la toma de asistencia de tutores de la universidad.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55576" y="2006840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0" y="2006840"/>
            <a:ext cx="666350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55576" y="2006840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Disminuir el tiempo de tomar asistencia de forma manual.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755576" y="2940096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2" y="2940096"/>
            <a:ext cx="666352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755576" y="2940096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Mejor control para la asistencia de tutores.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55576" y="3889636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-2" y="3889636"/>
            <a:ext cx="666352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755576" y="3889636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Poder medir a los tutores por la cantidad de horas asistidas a las tutorías asignadas.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6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4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27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3667226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Celular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1402611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Web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5931840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Celular Virtual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7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6732" r="16193" b="3053"/>
          <a:stretch/>
        </p:blipFill>
        <p:spPr bwMode="auto">
          <a:xfrm>
            <a:off x="4015507" y="1314340"/>
            <a:ext cx="1247653" cy="22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6732" r="16193" b="3053"/>
          <a:stretch/>
        </p:blipFill>
        <p:spPr bwMode="auto">
          <a:xfrm>
            <a:off x="6280121" y="1314340"/>
            <a:ext cx="1247653" cy="22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Renzo\Desktop\vmware-workstation-8-full-taring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30" y="3085004"/>
            <a:ext cx="494183" cy="4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umnos\Documents\New folder\Screen shot 2010-11-10 at 10.50.36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2" y="1540565"/>
            <a:ext cx="2092926" cy="17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33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6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Renzo\Desktop\Headquarters-Oracle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6448" b="2386"/>
          <a:stretch/>
        </p:blipFill>
        <p:spPr bwMode="auto">
          <a:xfrm>
            <a:off x="457491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7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3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2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9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2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539552" y="553244"/>
            <a:ext cx="1029436" cy="449589"/>
            <a:chOff x="5724126" y="985292"/>
            <a:chExt cx="3078796" cy="1000954"/>
          </a:xfrm>
        </p:grpSpPr>
        <p:sp>
          <p:nvSpPr>
            <p:cNvPr id="25" name="24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27" name="26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Inicio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pic>
        <p:nvPicPr>
          <p:cNvPr id="8194" name="Picture 2" descr="C:\Users\Alumnos\Documents\New folder\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5" y="1681855"/>
            <a:ext cx="644597" cy="6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539552" y="1813050"/>
            <a:ext cx="1029436" cy="449589"/>
            <a:chOff x="5724126" y="985292"/>
            <a:chExt cx="3078796" cy="1000954"/>
          </a:xfrm>
        </p:grpSpPr>
        <p:sp>
          <p:nvSpPr>
            <p:cNvPr id="40" name="39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41" name="40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err="1" smtClean="0">
                  <a:latin typeface="Telefonica Headline Light" panose="02000506040000020004" pitchFamily="2" charset="0"/>
                </a:rPr>
                <a:t>Login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42" name="41 Flecha derecha"/>
          <p:cNvSpPr/>
          <p:nvPr/>
        </p:nvSpPr>
        <p:spPr>
          <a:xfrm rot="5400000">
            <a:off x="846441" y="1288898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43 Flecha derecha"/>
          <p:cNvSpPr/>
          <p:nvPr/>
        </p:nvSpPr>
        <p:spPr>
          <a:xfrm>
            <a:off x="1896910" y="1773470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44 Flecha derecha"/>
          <p:cNvSpPr/>
          <p:nvPr/>
        </p:nvSpPr>
        <p:spPr>
          <a:xfrm rot="10800000">
            <a:off x="1896910" y="2082301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Flecha derecha"/>
          <p:cNvSpPr/>
          <p:nvPr/>
        </p:nvSpPr>
        <p:spPr>
          <a:xfrm rot="5400000">
            <a:off x="691424" y="2674999"/>
            <a:ext cx="725692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46 Flecha derecha"/>
          <p:cNvSpPr/>
          <p:nvPr/>
        </p:nvSpPr>
        <p:spPr>
          <a:xfrm>
            <a:off x="1481251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47 Flecha derecha"/>
          <p:cNvSpPr/>
          <p:nvPr/>
        </p:nvSpPr>
        <p:spPr>
          <a:xfrm>
            <a:off x="1475316" y="314078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0" name="49 Grupo"/>
          <p:cNvGrpSpPr/>
          <p:nvPr/>
        </p:nvGrpSpPr>
        <p:grpSpPr>
          <a:xfrm>
            <a:off x="2213585" y="3009928"/>
            <a:ext cx="1029436" cy="449589"/>
            <a:chOff x="5724126" y="985292"/>
            <a:chExt cx="3078796" cy="1000954"/>
          </a:xfrm>
        </p:grpSpPr>
        <p:sp>
          <p:nvSpPr>
            <p:cNvPr id="51" name="50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Profesor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213585" y="4060115"/>
            <a:ext cx="1029436" cy="449589"/>
            <a:chOff x="5724126" y="985292"/>
            <a:chExt cx="3078796" cy="1000954"/>
          </a:xfrm>
        </p:grpSpPr>
        <p:sp>
          <p:nvSpPr>
            <p:cNvPr id="54" name="53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55" name="54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Tutor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4" name="3 Rectángulo"/>
          <p:cNvSpPr/>
          <p:nvPr/>
        </p:nvSpPr>
        <p:spPr>
          <a:xfrm rot="2620762">
            <a:off x="878244" y="3650998"/>
            <a:ext cx="352053" cy="3540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56 Flecha derecha"/>
          <p:cNvSpPr/>
          <p:nvPr/>
        </p:nvSpPr>
        <p:spPr>
          <a:xfrm>
            <a:off x="3490603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8" name="57 Grupo"/>
          <p:cNvGrpSpPr/>
          <p:nvPr/>
        </p:nvGrpSpPr>
        <p:grpSpPr>
          <a:xfrm>
            <a:off x="4108265" y="4060115"/>
            <a:ext cx="1029436" cy="449589"/>
            <a:chOff x="5724126" y="985292"/>
            <a:chExt cx="3078796" cy="1000954"/>
          </a:xfrm>
        </p:grpSpPr>
        <p:sp>
          <p:nvSpPr>
            <p:cNvPr id="59" name="58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0" name="59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Consulta de Horario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1" name="60 Flecha derecha"/>
          <p:cNvSpPr/>
          <p:nvPr/>
        </p:nvSpPr>
        <p:spPr>
          <a:xfrm>
            <a:off x="5343589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2" name="61 Grupo"/>
          <p:cNvGrpSpPr/>
          <p:nvPr/>
        </p:nvGrpSpPr>
        <p:grpSpPr>
          <a:xfrm>
            <a:off x="5961251" y="4060115"/>
            <a:ext cx="1029436" cy="449589"/>
            <a:chOff x="5724126" y="985292"/>
            <a:chExt cx="3078796" cy="1000954"/>
          </a:xfrm>
        </p:grpSpPr>
        <p:sp>
          <p:nvSpPr>
            <p:cNvPr id="63" name="62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4" name="63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Seleccionar Horario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5" name="64 Flecha derecha"/>
          <p:cNvSpPr/>
          <p:nvPr/>
        </p:nvSpPr>
        <p:spPr>
          <a:xfrm>
            <a:off x="7265204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6" name="65 Grupo"/>
          <p:cNvGrpSpPr/>
          <p:nvPr/>
        </p:nvGrpSpPr>
        <p:grpSpPr>
          <a:xfrm>
            <a:off x="7882866" y="4060115"/>
            <a:ext cx="1029436" cy="449589"/>
            <a:chOff x="5724126" y="985292"/>
            <a:chExt cx="3078796" cy="1000954"/>
          </a:xfrm>
        </p:grpSpPr>
        <p:sp>
          <p:nvSpPr>
            <p:cNvPr id="67" name="66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8" name="67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Confirmar Asistencia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9" name="68 Flecha derecha"/>
          <p:cNvSpPr/>
          <p:nvPr/>
        </p:nvSpPr>
        <p:spPr>
          <a:xfrm>
            <a:off x="3491243" y="3120463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0" name="69 Grupo"/>
          <p:cNvGrpSpPr/>
          <p:nvPr/>
        </p:nvGrpSpPr>
        <p:grpSpPr>
          <a:xfrm>
            <a:off x="4108905" y="2998613"/>
            <a:ext cx="1029436" cy="449589"/>
            <a:chOff x="5724126" y="985292"/>
            <a:chExt cx="3078796" cy="1000954"/>
          </a:xfrm>
        </p:grpSpPr>
        <p:sp>
          <p:nvSpPr>
            <p:cNvPr id="71" name="70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2" name="71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Consulta de Cursos dictados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73" name="72 Flecha derecha"/>
          <p:cNvSpPr/>
          <p:nvPr/>
        </p:nvSpPr>
        <p:spPr>
          <a:xfrm>
            <a:off x="5344229" y="3120463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4" name="73 Grupo"/>
          <p:cNvGrpSpPr/>
          <p:nvPr/>
        </p:nvGrpSpPr>
        <p:grpSpPr>
          <a:xfrm>
            <a:off x="5860938" y="2998613"/>
            <a:ext cx="1231342" cy="449589"/>
            <a:chOff x="5724126" y="985292"/>
            <a:chExt cx="3078796" cy="1000954"/>
          </a:xfrm>
        </p:grpSpPr>
        <p:sp>
          <p:nvSpPr>
            <p:cNvPr id="75" name="74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6" name="75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Visualizar Tutores asignados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" name="5 Flecha doblada hacia arriba"/>
          <p:cNvSpPr/>
          <p:nvPr/>
        </p:nvSpPr>
        <p:spPr>
          <a:xfrm rot="16200000">
            <a:off x="7486978" y="2882997"/>
            <a:ext cx="443901" cy="945265"/>
          </a:xfrm>
          <a:prstGeom prst="bentUpArrow">
            <a:avLst>
              <a:gd name="adj1" fmla="val 26430"/>
              <a:gd name="adj2" fmla="val 2500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7" name="76 Grupo"/>
          <p:cNvGrpSpPr/>
          <p:nvPr/>
        </p:nvGrpSpPr>
        <p:grpSpPr>
          <a:xfrm>
            <a:off x="5860938" y="1827094"/>
            <a:ext cx="1231342" cy="449589"/>
            <a:chOff x="5724126" y="985292"/>
            <a:chExt cx="3078796" cy="1000954"/>
          </a:xfrm>
        </p:grpSpPr>
        <p:sp>
          <p:nvSpPr>
            <p:cNvPr id="78" name="77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9" name="78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Validar Asistencia del Tutor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80" name="79 Flecha derecha"/>
          <p:cNvSpPr/>
          <p:nvPr/>
        </p:nvSpPr>
        <p:spPr>
          <a:xfrm rot="16200000">
            <a:off x="6268780" y="255869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Flecha derecha"/>
          <p:cNvSpPr/>
          <p:nvPr/>
        </p:nvSpPr>
        <p:spPr>
          <a:xfrm>
            <a:off x="7252686" y="1989424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2" name="81 Grupo"/>
          <p:cNvGrpSpPr/>
          <p:nvPr/>
        </p:nvGrpSpPr>
        <p:grpSpPr>
          <a:xfrm>
            <a:off x="7884368" y="1848109"/>
            <a:ext cx="1029436" cy="449589"/>
            <a:chOff x="5724126" y="985292"/>
            <a:chExt cx="3078796" cy="1000954"/>
          </a:xfrm>
        </p:grpSpPr>
        <p:sp>
          <p:nvSpPr>
            <p:cNvPr id="83" name="82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84" name="83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Fin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85" name="84 Flecha derecha"/>
          <p:cNvSpPr/>
          <p:nvPr/>
        </p:nvSpPr>
        <p:spPr>
          <a:xfrm rot="16200000">
            <a:off x="7867186" y="2913177"/>
            <a:ext cx="1124624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24080" r="87026" b="54044"/>
          <a:stretch/>
        </p:blipFill>
        <p:spPr bwMode="auto">
          <a:xfrm>
            <a:off x="2496724" y="3501592"/>
            <a:ext cx="463158" cy="52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C:\Users\Alumnos\Documents\New folder\profes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3" y="4535834"/>
            <a:ext cx="563470" cy="5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85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87" name="86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8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3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/>
          </p:cNvSpPr>
          <p:nvPr/>
        </p:nvSpPr>
        <p:spPr bwMode="auto">
          <a:xfrm>
            <a:off x="537610" y="302379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969610" y="304333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Capa de Datos con </a:t>
            </a:r>
            <a:r>
              <a:rPr lang="es-MX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Fusion</a:t>
            </a:r>
            <a:r>
              <a:rPr lang="es-MX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</a:t>
            </a:r>
            <a:r>
              <a:rPr lang="es-MX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Tables</a:t>
            </a:r>
            <a:endParaRPr lang="es-MX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5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9" y="312396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"/>
          <p:cNvSpPr>
            <a:spLocks/>
          </p:cNvSpPr>
          <p:nvPr/>
        </p:nvSpPr>
        <p:spPr bwMode="auto">
          <a:xfrm>
            <a:off x="533630" y="3565351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969610" y="3565351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Versionamiento</a:t>
            </a:r>
            <a:r>
              <a:rPr lang="es-ES_tradnl" sz="11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vía GITHUB</a:t>
            </a:r>
          </a:p>
        </p:txBody>
      </p:sp>
      <p:pic>
        <p:nvPicPr>
          <p:cNvPr id="28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3649588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4265</TotalTime>
  <Words>409</Words>
  <Application>Microsoft Office PowerPoint</Application>
  <PresentationFormat>Presentación en pantalla (16:10)</PresentationFormat>
  <Paragraphs>151</Paragraphs>
  <Slides>20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Grupo Telefónica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Renzo Delgado P.</dc:creator>
  <cp:lastModifiedBy>Renzo</cp:lastModifiedBy>
  <cp:revision>466</cp:revision>
  <dcterms:created xsi:type="dcterms:W3CDTF">2014-04-09T16:36:05Z</dcterms:created>
  <dcterms:modified xsi:type="dcterms:W3CDTF">2014-10-17T00:03:25Z</dcterms:modified>
</cp:coreProperties>
</file>